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1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5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8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19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4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09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6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8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45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2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6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0</Words>
  <Application>Microsoft Office PowerPoint</Application>
  <PresentationFormat>Широкоэкранный</PresentationFormat>
  <Paragraphs>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2018-01-30T07:01:10Z</dcterms:created>
  <dcterms:modified xsi:type="dcterms:W3CDTF">2018-01-30T08:51:40Z</dcterms:modified>
</cp:coreProperties>
</file>